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2F5AB-20FE-44A5-B443-4B5F42CD8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2F771-7415-4315-B4D3-C06F4B6749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5BC91-A0FF-47BD-84E9-8517497A0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6814-4814-4A57-B476-82F40324BB75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D0A51-4249-4D3C-84C5-21FA1B694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E7DE5-6C73-414D-B75F-9F99D7D69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3AE7-6457-43F4-BB11-69D61D3D9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1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5417-D985-40A4-B82C-6D87D6E8D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816B79-F5B6-432D-A508-981E1A88B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7F0DC-A5C2-429A-932C-4C2CA40AA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6814-4814-4A57-B476-82F40324BB75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FB3CA-94E8-4B00-A519-364A80D52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21775-652E-478C-884C-5DEF04A4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3AE7-6457-43F4-BB11-69D61D3D9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2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8CDD67-9526-4DA4-82A4-8742D48F03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CA127-357D-4528-8DBF-C1D8846AE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9A56F-7E20-49A2-A29B-A0A85A7C5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6814-4814-4A57-B476-82F40324BB75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33152-16CB-4D99-8A70-B52E81EA5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C33F4-584A-4EB0-B256-2FBF32024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3AE7-6457-43F4-BB11-69D61D3D9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4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50661-A956-468D-BFDA-310E2391B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58973-D557-44C9-A496-28576CEFD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F3949-7C8E-4AC2-8BD9-21EC890C7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6814-4814-4A57-B476-82F40324BB75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BBB5C-E958-4172-8F77-61F713BDD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093BA-DB67-461A-A253-52A60BCA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3AE7-6457-43F4-BB11-69D61D3D9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93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5F6D3-2B0C-4932-AE82-4725866B3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B3982-AAE7-4458-887A-AE8EB68EC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39219-026E-4037-B2F1-21F7253FB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6814-4814-4A57-B476-82F40324BB75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AFC6E-2905-4224-90B2-9F905BA1D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EA426-D042-4138-87CA-583013882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3AE7-6457-43F4-BB11-69D61D3D9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5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B900B-1BFD-435F-8F90-196407C67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F3810-A220-4C75-9964-5B5E0117C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C7A39E-2017-4898-A041-8CC417AEB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8BB631-05D5-4EE0-9A19-DE8C5102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6814-4814-4A57-B476-82F40324BB75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39A76-191E-4806-B41A-8A320D946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D887C5-C437-414E-A2D0-E6BB7719B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3AE7-6457-43F4-BB11-69D61D3D9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5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891C6-2A62-4D60-821B-F8DE289A3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9C096-BCDC-4084-8BF4-292531429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09C688-ADCD-4474-A485-02787A857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1B6E15-9126-4483-8935-06C7487ACA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E6733D-68E3-4A40-B0DF-7AF2CAA676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F6F718-B11A-4681-8B18-4B5D94317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6814-4814-4A57-B476-82F40324BB75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806B70-C42C-4C91-A8F0-1846BEE53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E062F2-E9BA-4FC5-9FB5-AA2D625DC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3AE7-6457-43F4-BB11-69D61D3D9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5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FADD5-93F1-407C-8CF9-BF2A960CE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DEF26F-88E1-4BD7-9BF6-B1FCD3FA0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6814-4814-4A57-B476-82F40324BB75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3B8CDE-1EA0-4965-9C7B-1905A9298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6947D-FE00-4909-8874-AA77F30ED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3AE7-6457-43F4-BB11-69D61D3D9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4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7C6C53-3C9D-457E-837C-C1F3DCDDF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6814-4814-4A57-B476-82F40324BB75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A5D0A7-39D4-4B63-BCD8-14D2C363B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2E545-B640-4231-9F2F-FF4EB5905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3AE7-6457-43F4-BB11-69D61D3D9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3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61A02-ABDC-478C-B6AE-048C59F78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3E949-7771-49F8-98A9-5D701EAD0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11882A-8A04-4D3B-B62A-9AA62ED75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97EE2-7C7F-4014-B64C-006387B59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6814-4814-4A57-B476-82F40324BB75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DB508-894B-49BE-B039-4C20B82AE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506BA-FEDB-46A0-A99C-B3749CD71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3AE7-6457-43F4-BB11-69D61D3D9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7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C8710-9985-449C-821E-8BDB771B0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A2F024-0D96-47F5-BD21-7ABBC9895F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D1A93-58BB-4D57-B835-EBCA60DBB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9C0A51-B3E4-41FD-A38D-B6EC8B317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6814-4814-4A57-B476-82F40324BB75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B483C-0E3F-419C-9430-D5743F5D5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1AC09D-CD17-4DE9-97FA-3EA145538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3AE7-6457-43F4-BB11-69D61D3D9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7584E2-4DF5-4025-819C-C212C9826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5EC30-68D2-4238-8C1C-34D94B68B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29BBE-B9D2-41D5-AD53-20D16B2AD6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C6814-4814-4A57-B476-82F40324BB75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E7169-CEB5-45DC-9B9F-038C22884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957A3-3B13-428E-B499-3CAB5201B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C3AE7-6457-43F4-BB11-69D61D3D9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1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58BF4-C801-456E-A56F-3D3603954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731"/>
            <a:ext cx="10515600" cy="2024270"/>
          </a:xfrm>
        </p:spPr>
        <p:txBody>
          <a:bodyPr/>
          <a:lstStyle/>
          <a:p>
            <a:pPr marL="0" indent="0" algn="ctr" rtl="1">
              <a:buNone/>
            </a:pPr>
            <a:r>
              <a:rPr lang="ur-PK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یونٹ: ۵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284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5C982-2374-4F04-B545-54DA42EA0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2209"/>
            <a:ext cx="10515600" cy="4904754"/>
          </a:xfrm>
        </p:spPr>
        <p:txBody>
          <a:bodyPr/>
          <a:lstStyle/>
          <a:p>
            <a:pPr marL="0" indent="0" algn="ctr" rtl="1">
              <a:buNone/>
            </a:pPr>
            <a:r>
              <a:rPr lang="ur-PK" b="1" dirty="0"/>
              <a:t>بصری امداد سامان کی اقسام</a:t>
            </a:r>
            <a:endParaRPr lang="ur-PK" dirty="0"/>
          </a:p>
          <a:p>
            <a:pPr marL="0" indent="0" algn="r" rtl="1">
              <a:buNone/>
            </a:pPr>
            <a:r>
              <a:rPr lang="ur-PK" dirty="0"/>
              <a:t>1</a:t>
            </a:r>
            <a:r>
              <a:rPr lang="ur-PK" b="1" dirty="0"/>
              <a:t> تصویریں</a:t>
            </a:r>
          </a:p>
          <a:p>
            <a:pPr algn="r" rtl="1"/>
            <a:r>
              <a:rPr lang="ur-PK" b="1" dirty="0"/>
              <a:t> فوٹو </a:t>
            </a:r>
          </a:p>
          <a:p>
            <a:pPr algn="r" rtl="1"/>
            <a:r>
              <a:rPr lang="ur-PK" b="1" dirty="0"/>
              <a:t>قلمی تصویریں</a:t>
            </a:r>
          </a:p>
          <a:p>
            <a:pPr algn="r" rtl="1"/>
            <a:r>
              <a:rPr lang="ur-PK" b="1" dirty="0"/>
              <a:t> قلم سلائڈز</a:t>
            </a:r>
          </a:p>
          <a:p>
            <a:pPr algn="r" rtl="1"/>
            <a:r>
              <a:rPr lang="ur-PK" b="1" dirty="0"/>
              <a:t> متحرک تصویریں</a:t>
            </a:r>
          </a:p>
          <a:p>
            <a:pPr algn="r" rtl="1"/>
            <a:r>
              <a:rPr lang="ur-PK" b="1" dirty="0"/>
              <a:t> ٹیلیویژن</a:t>
            </a:r>
          </a:p>
          <a:p>
            <a:pPr algn="r" rtl="1"/>
            <a:r>
              <a:rPr lang="ur-PK" b="1" dirty="0"/>
              <a:t> دو رخی تصویریں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46759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679A0-531C-44A4-A42C-016029128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165"/>
            <a:ext cx="10515600" cy="5169798"/>
          </a:xfrm>
        </p:spPr>
        <p:txBody>
          <a:bodyPr/>
          <a:lstStyle/>
          <a:p>
            <a:pPr marL="0" indent="0" algn="ctr" rtl="1">
              <a:buNone/>
            </a:pPr>
            <a:r>
              <a:rPr lang="ur-PK" b="1" dirty="0"/>
              <a:t>تصویری ترکیبیں </a:t>
            </a:r>
          </a:p>
          <a:p>
            <a:pPr algn="r" rtl="1"/>
            <a:r>
              <a:rPr lang="ur-PK" b="1" dirty="0"/>
              <a:t> نقشے،</a:t>
            </a:r>
          </a:p>
          <a:p>
            <a:pPr algn="r" rtl="1"/>
            <a:r>
              <a:rPr lang="ur-PK" b="1" dirty="0"/>
              <a:t>چارٹ،</a:t>
            </a:r>
          </a:p>
          <a:p>
            <a:pPr algn="r" rtl="1"/>
            <a:r>
              <a:rPr lang="ur-PK" b="1" dirty="0"/>
              <a:t> </a:t>
            </a:r>
            <a:r>
              <a:rPr lang="ur-PK" b="1" dirty="0" err="1"/>
              <a:t>خاکےگراف</a:t>
            </a:r>
            <a:r>
              <a:rPr lang="ur-PK" b="1" dirty="0"/>
              <a:t>،</a:t>
            </a:r>
          </a:p>
          <a:p>
            <a:pPr algn="r" rtl="1"/>
            <a:r>
              <a:rPr lang="ur-PK" b="1" dirty="0"/>
              <a:t> تختہ سیاہ کارٹون </a:t>
            </a:r>
          </a:p>
          <a:p>
            <a:pPr algn="r" rtl="1"/>
            <a:r>
              <a:rPr lang="ur-PK" b="1" dirty="0"/>
              <a:t>،  نمائشی بورڈ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9405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6CDD0-C5F1-424C-9684-5EEA9D524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417"/>
            <a:ext cx="10515600" cy="5156546"/>
          </a:xfrm>
        </p:spPr>
        <p:txBody>
          <a:bodyPr/>
          <a:lstStyle/>
          <a:p>
            <a:pPr marL="0" indent="0" algn="ctr" rtl="1">
              <a:buNone/>
            </a:pPr>
            <a:r>
              <a:rPr lang="ur-PK" b="1" dirty="0"/>
              <a:t> مادی اشیا ٓ</a:t>
            </a:r>
          </a:p>
          <a:p>
            <a:pPr algn="r" rtl="1"/>
            <a:r>
              <a:rPr lang="ur-PK" b="1" dirty="0"/>
              <a:t> گلوب ،</a:t>
            </a:r>
          </a:p>
          <a:p>
            <a:pPr algn="r" rtl="1"/>
            <a:r>
              <a:rPr lang="ur-PK" b="1" dirty="0"/>
              <a:t>ماڈل نمو نے ،</a:t>
            </a:r>
          </a:p>
          <a:p>
            <a:pPr algn="r" rtl="1"/>
            <a:r>
              <a:rPr lang="ur-PK" b="1" dirty="0"/>
              <a:t> جھو </a:t>
            </a:r>
            <a:r>
              <a:rPr lang="ur-PK" b="1" dirty="0" err="1"/>
              <a:t>ٹے</a:t>
            </a:r>
            <a:r>
              <a:rPr lang="ur-PK" b="1" dirty="0"/>
              <a:t> </a:t>
            </a:r>
            <a:r>
              <a:rPr lang="ur-PK" b="1" dirty="0" err="1"/>
              <a:t>خانے</a:t>
            </a:r>
            <a:r>
              <a:rPr lang="ur-PK" b="1" dirty="0"/>
              <a:t> اب </a:t>
            </a:r>
          </a:p>
          <a:p>
            <a:pPr algn="r" rtl="1"/>
            <a:r>
              <a:rPr lang="ur-PK" b="1" dirty="0"/>
              <a:t>سائنس کی تجربہ گاہ کا سامان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47273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E749E-3BEE-4901-88D9-BF0445094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2209"/>
            <a:ext cx="10515600" cy="4904754"/>
          </a:xfrm>
        </p:spPr>
        <p:txBody>
          <a:bodyPr/>
          <a:lstStyle/>
          <a:p>
            <a:pPr algn="r" rtl="1"/>
            <a:r>
              <a:rPr lang="ur-PK" b="1" dirty="0"/>
              <a:t>۴۔ مظاہرہ ڈرامہ اور تجربہ گاہ کے مظاہرے </a:t>
            </a:r>
          </a:p>
          <a:p>
            <a:pPr algn="r" rtl="1"/>
            <a:r>
              <a:rPr lang="ur-PK" b="1" dirty="0"/>
              <a:t>۵۔ عملی اور بصری امدادی </a:t>
            </a:r>
          </a:p>
          <a:p>
            <a:pPr algn="r" rtl="1"/>
            <a:r>
              <a:rPr lang="ur-PK" b="1" dirty="0"/>
              <a:t>مطالعے قدرت کے لیے </a:t>
            </a:r>
            <a:r>
              <a:rPr lang="ur-PK" b="1" dirty="0" err="1"/>
              <a:t>علا</a:t>
            </a:r>
            <a:r>
              <a:rPr lang="ur-PK" b="1" dirty="0"/>
              <a:t> قے اور پارک ،فیکٹری اور تجارتی کارخانے حکومت اور شہری ادارے مناظر فطرت والے اور تاریخی دلچسپی کے مقاموں کے دورے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878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5A58A-A649-48C3-8726-BA04FE85E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739"/>
            <a:ext cx="10515600" cy="4719224"/>
          </a:xfrm>
        </p:spPr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ur-PK" dirty="0"/>
              <a:t> </a:t>
            </a:r>
            <a:r>
              <a:rPr lang="ur-PK" b="1" dirty="0"/>
              <a:t>سمعی و </a:t>
            </a:r>
            <a:r>
              <a:rPr lang="ur-PK" b="1" dirty="0" err="1"/>
              <a:t>امدادیں</a:t>
            </a:r>
            <a:endParaRPr lang="ur-PK" b="1" dirty="0"/>
          </a:p>
          <a:p>
            <a:pPr marL="0" indent="0">
              <a:buNone/>
            </a:pPr>
            <a:endParaRPr lang="ur-PK" dirty="0"/>
          </a:p>
          <a:p>
            <a:pPr algn="r" rtl="1"/>
            <a:r>
              <a:rPr lang="ur-PK" b="1" dirty="0"/>
              <a:t>ٹیپ ریکارڈر</a:t>
            </a:r>
          </a:p>
          <a:p>
            <a:pPr algn="r" rtl="1"/>
            <a:r>
              <a:rPr lang="ur-PK" b="1" dirty="0"/>
              <a:t> سی </a:t>
            </a:r>
            <a:r>
              <a:rPr lang="ur-PK" b="1" dirty="0" err="1"/>
              <a:t>ڈی</a:t>
            </a:r>
            <a:r>
              <a:rPr lang="ur-PK" b="1" dirty="0"/>
              <a:t>،</a:t>
            </a:r>
          </a:p>
          <a:p>
            <a:pPr algn="r" rtl="1"/>
            <a:r>
              <a:rPr lang="ur-PK" b="1" dirty="0"/>
              <a:t>زبان لیبارٹری،</a:t>
            </a:r>
          </a:p>
          <a:p>
            <a:pPr algn="r" rtl="1"/>
            <a:r>
              <a:rPr lang="ur-PK" b="1" dirty="0"/>
              <a:t>گراموں فون </a:t>
            </a:r>
          </a:p>
          <a:p>
            <a:pPr algn="r" rtl="1"/>
            <a:r>
              <a:rPr lang="ur-PK" b="1" dirty="0"/>
              <a:t>ایل سی </a:t>
            </a:r>
            <a:r>
              <a:rPr lang="ur-PK" b="1" dirty="0" err="1"/>
              <a:t>ڈی</a:t>
            </a:r>
            <a:r>
              <a:rPr lang="ur-PK" b="1" dirty="0"/>
              <a:t> </a:t>
            </a:r>
            <a:r>
              <a:rPr lang="ur-PK" b="1" dirty="0" err="1"/>
              <a:t>پروجیکٹر</a:t>
            </a:r>
            <a:endParaRPr lang="ur-PK" b="1" dirty="0"/>
          </a:p>
          <a:p>
            <a:pPr algn="r" rtl="1"/>
            <a:r>
              <a:rPr lang="ur-PK" b="1" dirty="0"/>
              <a:t> فلم پروجیکٹ</a:t>
            </a:r>
          </a:p>
          <a:p>
            <a:pPr algn="r" rtl="1"/>
            <a:r>
              <a:rPr lang="ur-PK" b="1" dirty="0"/>
              <a:t> کمپیوٹر،</a:t>
            </a:r>
          </a:p>
          <a:p>
            <a:pPr algn="r" rtl="1"/>
            <a:r>
              <a:rPr lang="ur-PK" b="1" dirty="0"/>
              <a:t> ٹیلیویژن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42573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694B8-46EF-4171-A286-AFD35B574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461"/>
            <a:ext cx="10515600" cy="4134678"/>
          </a:xfrm>
        </p:spPr>
        <p:txBody>
          <a:bodyPr/>
          <a:lstStyle/>
          <a:p>
            <a:pPr marL="0" indent="0" algn="ctr" rtl="1">
              <a:buNone/>
            </a:pPr>
            <a:r>
              <a:rPr lang="ur-PK" b="1" dirty="0" err="1"/>
              <a:t>معاونات</a:t>
            </a:r>
            <a:r>
              <a:rPr lang="ur-PK" b="1" dirty="0"/>
              <a:t> کا </a:t>
            </a:r>
            <a:r>
              <a:rPr lang="ur-PK" b="1" dirty="0" err="1"/>
              <a:t>موثر</a:t>
            </a:r>
            <a:r>
              <a:rPr lang="ur-PK" b="1" dirty="0"/>
              <a:t> استعمال </a:t>
            </a:r>
          </a:p>
          <a:p>
            <a:pPr algn="r" rtl="1"/>
            <a:r>
              <a:rPr lang="ur-PK" b="1" dirty="0"/>
              <a:t>سمعی بصری </a:t>
            </a:r>
            <a:r>
              <a:rPr lang="ur-PK" b="1" dirty="0" err="1"/>
              <a:t>اعانات</a:t>
            </a:r>
            <a:r>
              <a:rPr lang="ur-PK" b="1" dirty="0"/>
              <a:t> استاد کا </a:t>
            </a:r>
            <a:r>
              <a:rPr lang="ur-PK" b="1" dirty="0" err="1"/>
              <a:t>نعم</a:t>
            </a:r>
            <a:r>
              <a:rPr lang="ur-PK" b="1" dirty="0"/>
              <a:t> </a:t>
            </a:r>
            <a:r>
              <a:rPr lang="ur-PK" b="1" dirty="0" err="1"/>
              <a:t>البدل</a:t>
            </a:r>
            <a:r>
              <a:rPr lang="ur-PK" b="1" dirty="0"/>
              <a:t> نہیں ہو سکتی۔</a:t>
            </a:r>
          </a:p>
          <a:p>
            <a:pPr algn="r" rtl="1"/>
            <a:r>
              <a:rPr lang="ur-PK" b="1" dirty="0"/>
              <a:t> </a:t>
            </a:r>
            <a:r>
              <a:rPr lang="ur-PK" b="1" dirty="0" err="1"/>
              <a:t>اعانات</a:t>
            </a:r>
            <a:r>
              <a:rPr lang="ur-PK" b="1" dirty="0"/>
              <a:t> زیادہ مہنگی نہیں ہونی </a:t>
            </a:r>
            <a:r>
              <a:rPr lang="ur-PK" b="1" dirty="0" err="1"/>
              <a:t>چاہئے</a:t>
            </a:r>
            <a:r>
              <a:rPr lang="ur-PK" b="1" dirty="0"/>
              <a:t> </a:t>
            </a:r>
          </a:p>
          <a:p>
            <a:pPr algn="r" rtl="1"/>
            <a:r>
              <a:rPr lang="ur-PK" b="1" dirty="0" err="1"/>
              <a:t>معاونات</a:t>
            </a:r>
            <a:r>
              <a:rPr lang="ur-PK" b="1" dirty="0"/>
              <a:t> </a:t>
            </a:r>
            <a:r>
              <a:rPr lang="ur-PK" b="1" dirty="0" err="1"/>
              <a:t>زیادہوقت</a:t>
            </a:r>
            <a:r>
              <a:rPr lang="ur-PK" b="1" dirty="0"/>
              <a:t> </a:t>
            </a:r>
            <a:r>
              <a:rPr lang="ur-PK" b="1" dirty="0" err="1"/>
              <a:t>ضایع</a:t>
            </a:r>
            <a:r>
              <a:rPr lang="ur-PK" b="1" dirty="0"/>
              <a:t> کر </a:t>
            </a:r>
            <a:r>
              <a:rPr lang="ur-PK" b="1" dirty="0" err="1"/>
              <a:t>نےوالی</a:t>
            </a:r>
            <a:r>
              <a:rPr lang="ur-PK" b="1" dirty="0"/>
              <a:t> نہ ہو</a:t>
            </a:r>
          </a:p>
          <a:p>
            <a:pPr algn="r" rtl="1"/>
            <a:r>
              <a:rPr lang="ur-PK" b="1" dirty="0"/>
              <a:t> </a:t>
            </a:r>
            <a:r>
              <a:rPr lang="ur-PK" b="1" dirty="0" err="1"/>
              <a:t>معاونات</a:t>
            </a:r>
            <a:r>
              <a:rPr lang="ur-PK" b="1" dirty="0"/>
              <a:t> مقاصد کے حصول میں معاون ثابت ہوں</a:t>
            </a:r>
          </a:p>
          <a:p>
            <a:pPr algn="r" rtl="1"/>
            <a:r>
              <a:rPr lang="ur-PK" b="1" dirty="0"/>
              <a:t> طالبعلموں کی دلچسپی کے مطابق ہونا </a:t>
            </a:r>
            <a:r>
              <a:rPr lang="ur-PK" b="1" dirty="0" err="1"/>
              <a:t>چاہئے</a:t>
            </a:r>
            <a:r>
              <a:rPr lang="ur-PK" b="1" dirty="0"/>
              <a:t>۔</a:t>
            </a:r>
          </a:p>
          <a:p>
            <a:pPr algn="r" rtl="1"/>
            <a:r>
              <a:rPr lang="ur-PK" b="1" dirty="0"/>
              <a:t> </a:t>
            </a:r>
            <a:r>
              <a:rPr lang="ur-PK" b="1" dirty="0" err="1"/>
              <a:t>معاونات</a:t>
            </a:r>
            <a:r>
              <a:rPr lang="ur-PK" b="1" dirty="0"/>
              <a:t> تعلیمی مقاصد کو پورا کرنی ہوں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8372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88B7A-F4F7-4854-BC35-8A65B010A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739"/>
            <a:ext cx="10515600" cy="47192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r-P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r-PK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سبقی</a:t>
            </a:r>
            <a:r>
              <a:rPr lang="ur-P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اشارہ کے </a:t>
            </a:r>
            <a:r>
              <a:rPr lang="ur-PK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نمونے</a:t>
            </a:r>
            <a:r>
              <a:rPr lang="ur-P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r-PK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اورخاکے</a:t>
            </a:r>
            <a:r>
              <a:rPr lang="ur-P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r" rtl="1"/>
            <a:r>
              <a:rPr lang="ur-PK" b="0" i="0" dirty="0">
                <a:solidFill>
                  <a:srgbClr val="222222"/>
                </a:solidFill>
                <a:effectLst/>
                <a:latin typeface="NafeesWeb"/>
              </a:rPr>
              <a:t>درس و تدریس کو </a:t>
            </a:r>
            <a:r>
              <a:rPr lang="ur-PK" b="0" i="0" dirty="0" err="1">
                <a:solidFill>
                  <a:srgbClr val="222222"/>
                </a:solidFill>
                <a:effectLst/>
                <a:latin typeface="NafeesWeb"/>
              </a:rPr>
              <a:t>موثر</a:t>
            </a:r>
            <a:r>
              <a:rPr lang="ur-PK" b="0" i="0" dirty="0">
                <a:solidFill>
                  <a:srgbClr val="222222"/>
                </a:solidFill>
                <a:effectLst/>
                <a:latin typeface="NafeesWeb"/>
              </a:rPr>
              <a:t> بنانے میں سبق کی منصوبہ بندی کو کلیدی اہمیت حا </a:t>
            </a:r>
            <a:r>
              <a:rPr lang="ur-PK" b="0" i="0" dirty="0" err="1">
                <a:solidFill>
                  <a:srgbClr val="222222"/>
                </a:solidFill>
                <a:effectLst/>
                <a:latin typeface="NafeesWeb"/>
              </a:rPr>
              <a:t>صل</a:t>
            </a:r>
            <a:r>
              <a:rPr lang="ur-PK" b="0" i="0" dirty="0">
                <a:solidFill>
                  <a:srgbClr val="222222"/>
                </a:solidFill>
                <a:effectLst/>
                <a:latin typeface="NafeesWeb"/>
              </a:rPr>
              <a:t> ہے</a:t>
            </a:r>
          </a:p>
          <a:p>
            <a:pPr algn="r" rtl="1"/>
            <a:r>
              <a:rPr lang="ur-PK" b="0" i="0" dirty="0">
                <a:solidFill>
                  <a:srgbClr val="222222"/>
                </a:solidFill>
                <a:effectLst/>
                <a:latin typeface="NafeesWeb"/>
              </a:rPr>
              <a:t>منصوبہ بندی کے ذریعے نہ صرف تدریسی عمل (آموزش) کو دلچسپ اور خوش گوار بنایا جا </a:t>
            </a:r>
            <a:r>
              <a:rPr lang="ur-PK" b="0" i="0" dirty="0" err="1">
                <a:solidFill>
                  <a:srgbClr val="222222"/>
                </a:solidFill>
                <a:effectLst/>
                <a:latin typeface="NafeesWeb"/>
              </a:rPr>
              <a:t>سکتاہے</a:t>
            </a:r>
            <a:endParaRPr lang="ur-PK" b="0" i="0" dirty="0">
              <a:solidFill>
                <a:srgbClr val="222222"/>
              </a:solidFill>
              <a:effectLst/>
              <a:latin typeface="NafeesWeb"/>
            </a:endParaRPr>
          </a:p>
          <a:p>
            <a:pPr algn="r" rtl="1"/>
            <a:r>
              <a:rPr lang="ur-PK" b="0" i="0" dirty="0">
                <a:solidFill>
                  <a:srgbClr val="222222"/>
                </a:solidFill>
                <a:effectLst/>
                <a:latin typeface="NafeesWeb"/>
              </a:rPr>
              <a:t> سبق کی منصوبہ بندی کے </a:t>
            </a:r>
            <a:r>
              <a:rPr lang="ur-PK" b="0" i="0" dirty="0" err="1">
                <a:solidFill>
                  <a:srgbClr val="222222"/>
                </a:solidFill>
                <a:effectLst/>
                <a:latin typeface="NafeesWeb"/>
              </a:rPr>
              <a:t>لئےا</a:t>
            </a:r>
            <a:r>
              <a:rPr lang="ur-PK" b="0" i="0" dirty="0">
                <a:solidFill>
                  <a:srgbClr val="222222"/>
                </a:solidFill>
                <a:effectLst/>
                <a:latin typeface="NafeesWeb"/>
              </a:rPr>
              <a:t> </a:t>
            </a:r>
            <a:r>
              <a:rPr lang="ur-PK" b="0" i="0" dirty="0" err="1">
                <a:solidFill>
                  <a:srgbClr val="222222"/>
                </a:solidFill>
                <a:effectLst/>
                <a:latin typeface="NafeesWeb"/>
              </a:rPr>
              <a:t>قدامات</a:t>
            </a:r>
            <a:endParaRPr lang="ur-PK" b="0" i="0" dirty="0">
              <a:solidFill>
                <a:srgbClr val="222222"/>
              </a:solidFill>
              <a:effectLst/>
              <a:latin typeface="NafeesWeb"/>
            </a:endParaRPr>
          </a:p>
          <a:p>
            <a:pPr algn="r" rtl="1"/>
            <a:r>
              <a:rPr lang="ur-PK" b="0" i="0" dirty="0">
                <a:solidFill>
                  <a:srgbClr val="222222"/>
                </a:solidFill>
                <a:effectLst/>
                <a:latin typeface="NafeesWeb"/>
              </a:rPr>
              <a:t> سبق کی منصوبہ بندی کا خاکہ </a:t>
            </a:r>
          </a:p>
          <a:p>
            <a:pPr algn="r" rtl="1"/>
            <a:r>
              <a:rPr lang="ur-PK" b="0" i="0" dirty="0">
                <a:solidFill>
                  <a:srgbClr val="222222"/>
                </a:solidFill>
                <a:effectLst/>
                <a:latin typeface="NafeesWeb"/>
              </a:rPr>
              <a:t>مقاصد تدریس ،</a:t>
            </a:r>
          </a:p>
          <a:p>
            <a:pPr algn="r" rtl="1"/>
            <a:r>
              <a:rPr lang="ur-PK" b="0" i="0" dirty="0">
                <a:solidFill>
                  <a:srgbClr val="222222"/>
                </a:solidFill>
                <a:effectLst/>
                <a:latin typeface="NafeesWeb"/>
              </a:rPr>
              <a:t> ذہنی آمادگی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NafeesWeb"/>
              </a:rPr>
              <a:t>motivati</a:t>
            </a:r>
            <a:r>
              <a:rPr lang="en-US" b="0" i="0" dirty="0">
                <a:solidFill>
                  <a:srgbClr val="222222"/>
                </a:solidFill>
                <a:effectLst/>
                <a:latin typeface="NafeesWeb"/>
              </a:rPr>
              <a:t> </a:t>
            </a:r>
            <a:endParaRPr lang="ur-PK" b="0" i="0" dirty="0">
              <a:solidFill>
                <a:srgbClr val="222222"/>
              </a:solidFill>
              <a:effectLst/>
              <a:latin typeface="NafeesWeb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69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4BCF6-43F7-4528-9EDF-7A64A1F66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974"/>
            <a:ext cx="10515600" cy="4373217"/>
          </a:xfrm>
        </p:spPr>
        <p:txBody>
          <a:bodyPr/>
          <a:lstStyle/>
          <a:p>
            <a:pPr algn="r" rtl="1"/>
            <a:r>
              <a:rPr lang="ur-PK" b="1" i="0" dirty="0">
                <a:solidFill>
                  <a:srgbClr val="222222"/>
                </a:solidFill>
                <a:effectLst/>
                <a:latin typeface="NafeesWeb"/>
              </a:rPr>
              <a:t>بلند خوانی،</a:t>
            </a:r>
          </a:p>
          <a:p>
            <a:pPr algn="r" rtl="1"/>
            <a:r>
              <a:rPr lang="ur-PK" b="1" i="0" dirty="0">
                <a:solidFill>
                  <a:srgbClr val="222222"/>
                </a:solidFill>
                <a:effectLst/>
                <a:latin typeface="NafeesWeb"/>
              </a:rPr>
              <a:t>  تفہیمی سوالات، </a:t>
            </a:r>
          </a:p>
          <a:p>
            <a:pPr algn="r" rtl="1"/>
            <a:r>
              <a:rPr lang="ur-PK" b="1" i="0" dirty="0">
                <a:solidFill>
                  <a:srgbClr val="222222"/>
                </a:solidFill>
                <a:effectLst/>
                <a:latin typeface="NafeesWeb"/>
              </a:rPr>
              <a:t>نئے الفاظ و معنی کا تعارف،</a:t>
            </a:r>
          </a:p>
          <a:p>
            <a:pPr algn="r" rtl="1"/>
            <a:r>
              <a:rPr lang="ur-PK" b="1" i="0" dirty="0">
                <a:solidFill>
                  <a:srgbClr val="222222"/>
                </a:solidFill>
                <a:effectLst/>
                <a:latin typeface="NafeesWeb"/>
              </a:rPr>
              <a:t> سرگرمیاں،</a:t>
            </a:r>
          </a:p>
          <a:p>
            <a:pPr algn="r" rtl="1"/>
            <a:r>
              <a:rPr lang="ur-PK" b="1" i="0" dirty="0">
                <a:solidFill>
                  <a:srgbClr val="222222"/>
                </a:solidFill>
                <a:effectLst/>
                <a:latin typeface="NafeesWeb"/>
              </a:rPr>
              <a:t>سبق کا خلاصہ </a:t>
            </a:r>
          </a:p>
          <a:p>
            <a:pPr algn="r" rtl="1"/>
            <a:r>
              <a:rPr lang="ur-PK" b="1" i="0" dirty="0">
                <a:solidFill>
                  <a:srgbClr val="222222"/>
                </a:solidFill>
                <a:effectLst/>
                <a:latin typeface="NafeesWeb"/>
              </a:rPr>
              <a:t>  تعویضی کام (ہوم ورک)ضروری ہیں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4155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CA0C6-B058-40B2-97FE-28186E269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0515600" cy="5236059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ur-P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سمعی </a:t>
            </a:r>
            <a:r>
              <a:rPr lang="ur-PK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وبعری</a:t>
            </a:r>
            <a:r>
              <a:rPr lang="ur-P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r-PK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معاونات</a:t>
            </a:r>
            <a:r>
              <a:rPr lang="ur-P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کا مفہوم</a:t>
            </a:r>
          </a:p>
          <a:p>
            <a:pPr algn="r" rtl="1"/>
            <a:r>
              <a:rPr lang="ur-P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r-PK" b="1" dirty="0"/>
              <a:t>قدرتی</a:t>
            </a:r>
          </a:p>
          <a:p>
            <a:pPr algn="r" rtl="1"/>
            <a:r>
              <a:rPr lang="ur-PK" b="1" dirty="0"/>
              <a:t>مصنوع</a:t>
            </a:r>
          </a:p>
          <a:p>
            <a:pPr algn="r" rtl="1"/>
            <a:r>
              <a:rPr lang="ur-PK" b="1" dirty="0"/>
              <a:t>، اختراعی</a:t>
            </a:r>
          </a:p>
          <a:p>
            <a:pPr algn="ctr" rtl="1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15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6DF69-C790-46B2-BB91-F7C8C224D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226"/>
            <a:ext cx="10515600" cy="4798737"/>
          </a:xfrm>
        </p:spPr>
        <p:txBody>
          <a:bodyPr/>
          <a:lstStyle/>
          <a:p>
            <a:pPr algn="r" rtl="1"/>
            <a:r>
              <a:rPr lang="ur-PK" dirty="0"/>
              <a:t> </a:t>
            </a:r>
            <a:r>
              <a:rPr lang="ur-PK" b="1" dirty="0"/>
              <a:t>قدرتی </a:t>
            </a:r>
            <a:r>
              <a:rPr lang="ur-PK" b="1" dirty="0" err="1"/>
              <a:t>معاونات</a:t>
            </a:r>
            <a:r>
              <a:rPr lang="ur-PK" b="1" dirty="0"/>
              <a:t> </a:t>
            </a:r>
          </a:p>
          <a:p>
            <a:pPr algn="r" rtl="1"/>
            <a:r>
              <a:rPr lang="ur-PK" dirty="0"/>
              <a:t>قدرتی </a:t>
            </a:r>
            <a:r>
              <a:rPr lang="ur-PK" dirty="0" err="1"/>
              <a:t>معاونات</a:t>
            </a:r>
            <a:r>
              <a:rPr lang="ur-PK" dirty="0"/>
              <a:t> ہماری </a:t>
            </a:r>
            <a:r>
              <a:rPr lang="ur-PK" dirty="0" err="1"/>
              <a:t>اردگردکےماحول</a:t>
            </a:r>
            <a:r>
              <a:rPr lang="ur-PK" dirty="0"/>
              <a:t> </a:t>
            </a:r>
            <a:r>
              <a:rPr lang="ur-PK" dirty="0" err="1"/>
              <a:t>اورکائنات</a:t>
            </a:r>
            <a:r>
              <a:rPr lang="ur-PK" dirty="0"/>
              <a:t> میں سمان میں چاند ، سورج، ستاروں سے ٓ بکھری ہوئی </a:t>
            </a:r>
            <a:r>
              <a:rPr lang="ur-PK" dirty="0" err="1"/>
              <a:t>ہیں۔ا</a:t>
            </a:r>
            <a:r>
              <a:rPr lang="ur-PK" dirty="0"/>
              <a:t> </a:t>
            </a:r>
            <a:r>
              <a:rPr lang="ur-PK" dirty="0" err="1"/>
              <a:t>لےکر</a:t>
            </a:r>
            <a:r>
              <a:rPr lang="ur-PK" dirty="0"/>
              <a:t> </a:t>
            </a:r>
            <a:r>
              <a:rPr lang="ur-PK" dirty="0" err="1"/>
              <a:t>فضامیں</a:t>
            </a:r>
            <a:r>
              <a:rPr lang="ur-PK" dirty="0"/>
              <a:t> اڑ </a:t>
            </a:r>
            <a:r>
              <a:rPr lang="ur-PK" dirty="0" err="1"/>
              <a:t>نےوالے</a:t>
            </a:r>
            <a:r>
              <a:rPr lang="ur-PK" dirty="0"/>
              <a:t> پرندوں اور خشکی پر پالے جانے والے انسانوں حیوانات، نباتات، </a:t>
            </a:r>
            <a:r>
              <a:rPr lang="ur-PK" dirty="0" err="1"/>
              <a:t>جماداتاورزیر</a:t>
            </a:r>
            <a:r>
              <a:rPr lang="ur-PK" dirty="0"/>
              <a:t> زمین معدنیات سے بھری </a:t>
            </a:r>
            <a:r>
              <a:rPr lang="ur-PK" dirty="0" err="1"/>
              <a:t>کانیں</a:t>
            </a:r>
            <a:r>
              <a:rPr lang="ur-PK" dirty="0"/>
              <a:t> اور </a:t>
            </a:r>
            <a:r>
              <a:rPr lang="ur-PK" dirty="0" err="1"/>
              <a:t>سمندروں</a:t>
            </a:r>
            <a:r>
              <a:rPr lang="ur-PK" dirty="0"/>
              <a:t> میں پائے </a:t>
            </a:r>
            <a:r>
              <a:rPr lang="ur-PK" dirty="0" err="1"/>
              <a:t>جانےوالے</a:t>
            </a:r>
            <a:r>
              <a:rPr lang="ur-PK" dirty="0"/>
              <a:t> بی </a:t>
            </a:r>
            <a:r>
              <a:rPr lang="ur-PK" dirty="0" err="1"/>
              <a:t>جانورودیگر</a:t>
            </a:r>
            <a:r>
              <a:rPr lang="ur-PK" dirty="0"/>
              <a:t> </a:t>
            </a:r>
            <a:r>
              <a:rPr lang="ur-PK" dirty="0" err="1"/>
              <a:t>اشیائ</a:t>
            </a:r>
            <a:r>
              <a:rPr lang="ur-PK" dirty="0"/>
              <a:t> جان ٓ بڑے چھو </a:t>
            </a:r>
            <a:r>
              <a:rPr lang="ur-PK" dirty="0" err="1"/>
              <a:t>ٹے</a:t>
            </a:r>
            <a:r>
              <a:rPr lang="ur-PK" dirty="0"/>
              <a:t> ہر قسم کے ا </a:t>
            </a:r>
            <a:r>
              <a:rPr lang="ur-PK" dirty="0" err="1"/>
              <a:t>داراوربے</a:t>
            </a:r>
            <a:r>
              <a:rPr lang="ur-PK" dirty="0"/>
              <a:t> جان </a:t>
            </a:r>
            <a:r>
              <a:rPr lang="ur-PK" dirty="0" err="1"/>
              <a:t>سبشامل</a:t>
            </a:r>
            <a:r>
              <a:rPr lang="ur-PK" dirty="0"/>
              <a:t> ہیں۔</a:t>
            </a:r>
            <a:endParaRPr lang="ur-PK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573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F3A52-CC2C-41FA-BD6F-61E8C0756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0174"/>
            <a:ext cx="10515600" cy="4518991"/>
          </a:xfrm>
        </p:spPr>
        <p:txBody>
          <a:bodyPr/>
          <a:lstStyle/>
          <a:p>
            <a:pPr algn="r" rtl="1"/>
            <a:r>
              <a:rPr lang="ur-PK" b="1" dirty="0"/>
              <a:t>مصنوعی </a:t>
            </a:r>
            <a:r>
              <a:rPr lang="ur-PK" b="1" dirty="0" err="1"/>
              <a:t>معاونات</a:t>
            </a:r>
            <a:r>
              <a:rPr lang="ur-PK" b="1" dirty="0"/>
              <a:t> </a:t>
            </a:r>
          </a:p>
          <a:p>
            <a:pPr algn="r" rtl="1"/>
            <a:r>
              <a:rPr lang="ur-PK" dirty="0"/>
              <a:t>ٓ انسان نے جو کچھ </a:t>
            </a:r>
            <a:r>
              <a:rPr lang="ur-PK" dirty="0" err="1"/>
              <a:t>اپےن</a:t>
            </a:r>
            <a:r>
              <a:rPr lang="ur-PK" dirty="0"/>
              <a:t> ہاتھوں سے بنایا </a:t>
            </a:r>
            <a:r>
              <a:rPr lang="ur-PK" dirty="0" err="1"/>
              <a:t>ےہ</a:t>
            </a:r>
            <a:r>
              <a:rPr lang="ur-PK" dirty="0"/>
              <a:t> </a:t>
            </a:r>
            <a:r>
              <a:rPr lang="ur-PK" dirty="0" err="1"/>
              <a:t>مشینری</a:t>
            </a:r>
            <a:r>
              <a:rPr lang="ur-PK" dirty="0"/>
              <a:t> </a:t>
            </a:r>
            <a:r>
              <a:rPr lang="ur-PK" dirty="0" err="1"/>
              <a:t>االت</a:t>
            </a:r>
            <a:r>
              <a:rPr lang="ur-PK" dirty="0"/>
              <a:t> </a:t>
            </a:r>
            <a:r>
              <a:rPr lang="ur-PK" dirty="0" err="1"/>
              <a:t>اوزارو</a:t>
            </a:r>
            <a:r>
              <a:rPr lang="ur-PK" dirty="0"/>
              <a:t> سفر </a:t>
            </a:r>
            <a:r>
              <a:rPr lang="ur-PK" dirty="0" err="1"/>
              <a:t>کےذرائع</a:t>
            </a:r>
            <a:r>
              <a:rPr lang="ur-PK" dirty="0"/>
              <a:t>، سڑکیں نہریں پل </a:t>
            </a:r>
            <a:r>
              <a:rPr lang="ur-PK" dirty="0" err="1"/>
              <a:t>یہتمام</a:t>
            </a:r>
            <a:r>
              <a:rPr lang="ur-PK" dirty="0"/>
              <a:t> مصنوعی </a:t>
            </a:r>
            <a:r>
              <a:rPr lang="ur-PK" dirty="0" err="1"/>
              <a:t>معاونات</a:t>
            </a:r>
            <a:r>
              <a:rPr lang="ur-PK" dirty="0"/>
              <a:t> کا حصہ ہیں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762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D3649-EFBA-464F-95D7-CE230FE73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923"/>
            <a:ext cx="10515600" cy="3975652"/>
          </a:xfrm>
        </p:spPr>
        <p:txBody>
          <a:bodyPr/>
          <a:lstStyle/>
          <a:p>
            <a:pPr marL="0" indent="0" algn="r" rtl="1">
              <a:buNone/>
            </a:pPr>
            <a:r>
              <a:rPr lang="ur-PK" b="1" dirty="0"/>
              <a:t>مصنوعی </a:t>
            </a:r>
            <a:r>
              <a:rPr lang="ur-PK" b="1" dirty="0" err="1"/>
              <a:t>معاونات</a:t>
            </a:r>
            <a:r>
              <a:rPr lang="ur-PK" b="1" dirty="0"/>
              <a:t> </a:t>
            </a:r>
          </a:p>
          <a:p>
            <a:pPr marL="0" indent="0" algn="r" rtl="1">
              <a:buNone/>
            </a:pPr>
            <a:r>
              <a:rPr lang="ur-PK" dirty="0"/>
              <a:t>ٓ انسان نے جو کچھ اپنے ہاتھوں سے بنایا ہے مشنری </a:t>
            </a:r>
            <a:r>
              <a:rPr lang="ur-PK" dirty="0" err="1"/>
              <a:t>الا</a:t>
            </a:r>
            <a:r>
              <a:rPr lang="ur-PK" dirty="0"/>
              <a:t> ت </a:t>
            </a:r>
            <a:r>
              <a:rPr lang="ur-PK" dirty="0" err="1"/>
              <a:t>اوزاو</a:t>
            </a:r>
            <a:r>
              <a:rPr lang="ur-PK" dirty="0"/>
              <a:t>  </a:t>
            </a:r>
            <a:r>
              <a:rPr lang="ur-PK" dirty="0" err="1"/>
              <a:t>وسفر</a:t>
            </a:r>
            <a:r>
              <a:rPr lang="ur-PK" dirty="0"/>
              <a:t> کے ذرائع، نہریں پل یہ تمام مصنوعی </a:t>
            </a:r>
            <a:r>
              <a:rPr lang="ur-PK" dirty="0" err="1"/>
              <a:t>معاونات</a:t>
            </a:r>
            <a:r>
              <a:rPr lang="ur-PK" dirty="0"/>
              <a:t> کا حصہ ہیں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405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125BC-A57A-49E6-B1D0-716872330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723"/>
            <a:ext cx="10515600" cy="3949148"/>
          </a:xfrm>
        </p:spPr>
        <p:txBody>
          <a:bodyPr/>
          <a:lstStyle/>
          <a:p>
            <a:pPr marL="0" indent="0" algn="r" rtl="1">
              <a:buNone/>
            </a:pPr>
            <a:r>
              <a:rPr lang="ur-PK" b="1" dirty="0"/>
              <a:t>اختراعی </a:t>
            </a:r>
            <a:r>
              <a:rPr lang="ur-PK" b="1" dirty="0" err="1"/>
              <a:t>معاونات</a:t>
            </a:r>
            <a:endParaRPr lang="ur-PK" b="1" dirty="0"/>
          </a:p>
          <a:p>
            <a:pPr marL="0" indent="0" algn="r" rtl="1">
              <a:buNone/>
            </a:pPr>
            <a:r>
              <a:rPr lang="ur-PK" dirty="0"/>
              <a:t> </a:t>
            </a:r>
            <a:r>
              <a:rPr lang="ur-PK" b="1" dirty="0"/>
              <a:t>انسان اپنی تحقیق و سمجھ سے عارض ی طور پر تیار کرنا ہے مثال ڈرامے، تماشے، تھیٹر </a:t>
            </a:r>
            <a:r>
              <a:rPr lang="ur-PK" b="1" dirty="0" err="1"/>
              <a:t>رقص،موسیقی</a:t>
            </a:r>
            <a:r>
              <a:rPr lang="ur-PK" b="1" dirty="0"/>
              <a:t> ،ماڈل اور اس ی قسم کے دیگر مشاغل شامل ہیں۔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5185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ADA81-5195-48D5-9A58-9FD7BC6E9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930"/>
            <a:ext cx="10515600" cy="5077033"/>
          </a:xfrm>
        </p:spPr>
        <p:txBody>
          <a:bodyPr/>
          <a:lstStyle/>
          <a:p>
            <a:pPr marL="0" indent="0" algn="ctr" rtl="1">
              <a:buNone/>
            </a:pPr>
            <a:r>
              <a:rPr lang="ur-PK" b="1" dirty="0"/>
              <a:t> سمعی و بصری ا آموزش </a:t>
            </a:r>
          </a:p>
          <a:p>
            <a:pPr algn="r" rtl="1"/>
            <a:r>
              <a:rPr lang="ur-PK" dirty="0"/>
              <a:t>حصول علم کی ایک تجرباتی بنی ٓ سمعی بصری ا اد کا کام دیتی ہے </a:t>
            </a:r>
          </a:p>
          <a:p>
            <a:pPr algn="r" rtl="1"/>
            <a:r>
              <a:rPr lang="ur-PK" dirty="0"/>
              <a:t>اس لیے اس کے ذریعے تعلیم حاصل کرنا زیادہ کار آمد ہوتا ہے</a:t>
            </a:r>
          </a:p>
          <a:p>
            <a:pPr algn="r" rtl="1"/>
            <a:r>
              <a:rPr lang="ur-PK" dirty="0"/>
              <a:t>۔الفاظ کی نوعیت </a:t>
            </a:r>
            <a:r>
              <a:rPr lang="ur-PK" dirty="0" err="1"/>
              <a:t>علا</a:t>
            </a:r>
            <a:r>
              <a:rPr lang="ur-PK" dirty="0"/>
              <a:t> متی ہے اس کے ٓ برعکس سمعی و بصری اشیا حقیقی زندگی سے بہت زیادہ مشابہ ہوتی ہیں ان کے معنی زیادہ قطعی اور قابل رسائی ہو تے ہیں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227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520</Words>
  <Application>Microsoft Office PowerPoint</Application>
  <PresentationFormat>Widescreen</PresentationFormat>
  <Paragraphs>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NafeesWeb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13</cp:revision>
  <dcterms:created xsi:type="dcterms:W3CDTF">2020-08-19T07:23:40Z</dcterms:created>
  <dcterms:modified xsi:type="dcterms:W3CDTF">2020-08-19T13:47:16Z</dcterms:modified>
</cp:coreProperties>
</file>